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2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D69B7-F702-4373-933B-243FD5A35CCB}" type="datetimeFigureOut">
              <a:rPr lang="es-MX" smtClean="0"/>
              <a:t>20/05/2020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E006A-1191-4AFD-B5A9-8EEB227078C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49243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D69B7-F702-4373-933B-243FD5A35CCB}" type="datetimeFigureOut">
              <a:rPr lang="es-MX" smtClean="0"/>
              <a:t>20/05/2020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E006A-1191-4AFD-B5A9-8EEB227078C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50470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D69B7-F702-4373-933B-243FD5A35CCB}" type="datetimeFigureOut">
              <a:rPr lang="es-MX" smtClean="0"/>
              <a:t>20/05/2020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E006A-1191-4AFD-B5A9-8EEB227078C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46691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D69B7-F702-4373-933B-243FD5A35CCB}" type="datetimeFigureOut">
              <a:rPr lang="es-MX" smtClean="0"/>
              <a:t>20/05/2020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E006A-1191-4AFD-B5A9-8EEB227078C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15538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D69B7-F702-4373-933B-243FD5A35CCB}" type="datetimeFigureOut">
              <a:rPr lang="es-MX" smtClean="0"/>
              <a:t>20/05/2020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E006A-1191-4AFD-B5A9-8EEB227078C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71491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D69B7-F702-4373-933B-243FD5A35CCB}" type="datetimeFigureOut">
              <a:rPr lang="es-MX" smtClean="0"/>
              <a:t>20/05/2020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E006A-1191-4AFD-B5A9-8EEB227078C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85317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D69B7-F702-4373-933B-243FD5A35CCB}" type="datetimeFigureOut">
              <a:rPr lang="es-MX" smtClean="0"/>
              <a:t>20/05/2020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E006A-1191-4AFD-B5A9-8EEB227078C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02542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D69B7-F702-4373-933B-243FD5A35CCB}" type="datetimeFigureOut">
              <a:rPr lang="es-MX" smtClean="0"/>
              <a:t>20/05/2020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E006A-1191-4AFD-B5A9-8EEB227078C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05519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D69B7-F702-4373-933B-243FD5A35CCB}" type="datetimeFigureOut">
              <a:rPr lang="es-MX" smtClean="0"/>
              <a:t>20/05/2020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E006A-1191-4AFD-B5A9-8EEB227078C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5750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D69B7-F702-4373-933B-243FD5A35CCB}" type="datetimeFigureOut">
              <a:rPr lang="es-MX" smtClean="0"/>
              <a:t>20/05/2020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E006A-1191-4AFD-B5A9-8EEB227078C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14855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D69B7-F702-4373-933B-243FD5A35CCB}" type="datetimeFigureOut">
              <a:rPr lang="es-MX" smtClean="0"/>
              <a:t>20/05/2020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E006A-1191-4AFD-B5A9-8EEB227078C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90230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D69B7-F702-4373-933B-243FD5A35CCB}" type="datetimeFigureOut">
              <a:rPr lang="es-MX" smtClean="0"/>
              <a:t>20/05/2020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1E006A-1191-4AFD-B5A9-8EEB227078C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30284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88" y="-596054"/>
            <a:ext cx="10593237" cy="764300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762" y="0"/>
            <a:ext cx="10521305" cy="5918234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949910" y="5017981"/>
            <a:ext cx="43023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Balmes Armenta Mitchell</a:t>
            </a:r>
          </a:p>
          <a:p>
            <a:r>
              <a:rPr lang="es-MX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Sansores Sánchez Alejandro</a:t>
            </a:r>
          </a:p>
          <a:p>
            <a:r>
              <a:rPr lang="es-MX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Vázquez Alcántara Eliuh Salvador</a:t>
            </a:r>
          </a:p>
          <a:p>
            <a:r>
              <a:rPr lang="es-MX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2204</a:t>
            </a:r>
            <a:endParaRPr lang="es-MX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0924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603849" y="1086928"/>
            <a:ext cx="597810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b="1" dirty="0">
                <a:solidFill>
                  <a:schemeClr val="bg1"/>
                </a:solidFill>
                <a:latin typeface="Caviar Dreams" panose="020B0402020204020504" pitchFamily="34" charset="0"/>
              </a:rPr>
              <a:t>Alejandro González Iñárritu es un cineasta, guionista, productor, locutor y compositor mexicano, ganador de cinco premios Óscar y de un doctorado honoris causa. </a:t>
            </a:r>
          </a:p>
          <a:p>
            <a:endParaRPr lang="es-MX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2" r="24544"/>
          <a:stretch/>
        </p:blipFill>
        <p:spPr>
          <a:xfrm>
            <a:off x="7366958" y="1086928"/>
            <a:ext cx="3700733" cy="4376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45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5805577" y="2027208"/>
            <a:ext cx="545189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b="1" dirty="0">
                <a:solidFill>
                  <a:schemeClr val="bg1"/>
                </a:solidFill>
                <a:latin typeface="Caviar Dreams" panose="020B0402020204020504" pitchFamily="34" charset="0"/>
              </a:rPr>
              <a:t>Nació el 15 de agosto de 1963 en México, D.F., hijo de Luz María Iñárritu y Héctor González Gama.</a:t>
            </a:r>
          </a:p>
          <a:p>
            <a:endParaRPr lang="es-MX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829" y="810882"/>
            <a:ext cx="3874855" cy="518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060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405441" y="1121434"/>
            <a:ext cx="660783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b="1" dirty="0">
                <a:solidFill>
                  <a:schemeClr val="bg1"/>
                </a:solidFill>
                <a:latin typeface="Caviar Dreams" panose="020B0402020204020504" pitchFamily="34" charset="0"/>
              </a:rPr>
              <a:t>Cruzando el Atlántico y laborando en un barco carguero, trabajó en Europa y África en dos diferentes periodos de su vida. Atribuye a estas experiencias la mayor influencia en su trabajo.</a:t>
            </a:r>
          </a:p>
          <a:p>
            <a:endParaRPr lang="es-MX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2840" y="1250830"/>
            <a:ext cx="3636624" cy="4080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1690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5641678" y="1079733"/>
            <a:ext cx="5909093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solidFill>
                  <a:schemeClr val="bg1"/>
                </a:solidFill>
                <a:latin typeface="Caviar Dreams" panose="020B0402020204020504" pitchFamily="34" charset="0"/>
              </a:rPr>
              <a:t>En 1985, empezó su carrera en la estación mexicana de radio WFM y dos años más tarde dejó a un lado la carrera de comunicación</a:t>
            </a:r>
            <a:r>
              <a:rPr lang="es-MX" sz="3200" b="1" dirty="0" smtClean="0">
                <a:solidFill>
                  <a:schemeClr val="bg1"/>
                </a:solidFill>
                <a:latin typeface="Caviar Dreams" panose="020B0402020204020504" pitchFamily="34" charset="0"/>
              </a:rPr>
              <a:t>.</a:t>
            </a:r>
          </a:p>
          <a:p>
            <a:pPr algn="ctr"/>
            <a:endParaRPr lang="es-MX" sz="3200" b="1" dirty="0">
              <a:solidFill>
                <a:schemeClr val="bg1"/>
              </a:solidFill>
              <a:latin typeface="Caviar Dreams" panose="020B0402020204020504" pitchFamily="34" charset="0"/>
            </a:endParaRPr>
          </a:p>
          <a:p>
            <a:pPr algn="ctr"/>
            <a:r>
              <a:rPr lang="es-MX" sz="3200" b="1" dirty="0">
                <a:solidFill>
                  <a:schemeClr val="bg1"/>
                </a:solidFill>
                <a:latin typeface="Caviar Dreams" panose="020B0402020204020504" pitchFamily="34" charset="0"/>
              </a:rPr>
              <a:t>Dejó de ser el locutor estrella de la estación para hacer sus principios en la dirección.</a:t>
            </a:r>
          </a:p>
          <a:p>
            <a:endParaRPr lang="es-MX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689" y="1664898"/>
            <a:ext cx="4163413" cy="4245634"/>
          </a:xfrm>
          <a:prstGeom prst="rect">
            <a:avLst/>
          </a:prstGeom>
        </p:spPr>
      </p:pic>
      <p:sp>
        <p:nvSpPr>
          <p:cNvPr id="4" name="Elipse 3"/>
          <p:cNvSpPr/>
          <p:nvPr/>
        </p:nvSpPr>
        <p:spPr>
          <a:xfrm>
            <a:off x="1570008" y="3485073"/>
            <a:ext cx="819510" cy="94027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652" y="583178"/>
            <a:ext cx="5253486" cy="993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494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431320" y="1438265"/>
            <a:ext cx="6719977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solidFill>
                  <a:schemeClr val="bg1"/>
                </a:solidFill>
                <a:latin typeface="Caviar Dreams" panose="020B0402020204020504" pitchFamily="34" charset="0"/>
              </a:rPr>
              <a:t>Junto al guionista Guillermo Arriaga, después de tres años y treinta y seis borradores, acabaron uniendo tres de estas historias en "Amores Perros", película premiada como Mejor Largometraje, de la </a:t>
            </a:r>
            <a:r>
              <a:rPr lang="es-MX" sz="3200" b="1" dirty="0" err="1">
                <a:solidFill>
                  <a:schemeClr val="bg1"/>
                </a:solidFill>
                <a:latin typeface="Caviar Dreams" panose="020B0402020204020504" pitchFamily="34" charset="0"/>
              </a:rPr>
              <a:t>Semaine</a:t>
            </a:r>
            <a:r>
              <a:rPr lang="es-MX" sz="3200" b="1" dirty="0">
                <a:solidFill>
                  <a:schemeClr val="bg1"/>
                </a:solidFill>
                <a:latin typeface="Caviar Dreams" panose="020B0402020204020504" pitchFamily="34" charset="0"/>
              </a:rPr>
              <a:t> de la Critique del Festival de Cannes, y una nominación al Oscar. </a:t>
            </a:r>
          </a:p>
          <a:p>
            <a:endParaRPr lang="es-MX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9410" y="783740"/>
            <a:ext cx="3657291" cy="5332387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248" y="367518"/>
            <a:ext cx="5253486" cy="993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5849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5960853" y="1820174"/>
            <a:ext cx="5495027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solidFill>
                  <a:schemeClr val="bg1"/>
                </a:solidFill>
                <a:latin typeface="Caviar Dreams" panose="020B0402020204020504" pitchFamily="34" charset="0"/>
              </a:rPr>
              <a:t>En 2002 participó con </a:t>
            </a:r>
            <a:r>
              <a:rPr lang="es-MX" sz="3200" b="1" dirty="0" err="1">
                <a:solidFill>
                  <a:schemeClr val="bg1"/>
                </a:solidFill>
                <a:latin typeface="Caviar Dreams" panose="020B0402020204020504" pitchFamily="34" charset="0"/>
              </a:rPr>
              <a:t>Wim</a:t>
            </a:r>
            <a:r>
              <a:rPr lang="es-MX" sz="3200" b="1" dirty="0">
                <a:solidFill>
                  <a:schemeClr val="bg1"/>
                </a:solidFill>
                <a:latin typeface="Caviar Dreams" panose="020B0402020204020504" pitchFamily="34" charset="0"/>
              </a:rPr>
              <a:t> </a:t>
            </a:r>
            <a:r>
              <a:rPr lang="es-MX" sz="3200" b="1" dirty="0" err="1">
                <a:solidFill>
                  <a:schemeClr val="bg1"/>
                </a:solidFill>
                <a:latin typeface="Caviar Dreams" panose="020B0402020204020504" pitchFamily="34" charset="0"/>
              </a:rPr>
              <a:t>Wenders</a:t>
            </a:r>
            <a:r>
              <a:rPr lang="es-MX" sz="3200" b="1" dirty="0">
                <a:solidFill>
                  <a:schemeClr val="bg1"/>
                </a:solidFill>
                <a:latin typeface="Caviar Dreams" panose="020B0402020204020504" pitchFamily="34" charset="0"/>
              </a:rPr>
              <a:t> y Ken </a:t>
            </a:r>
            <a:r>
              <a:rPr lang="es-MX" sz="3200" b="1" dirty="0" err="1">
                <a:solidFill>
                  <a:schemeClr val="bg1"/>
                </a:solidFill>
                <a:latin typeface="Caviar Dreams" panose="020B0402020204020504" pitchFamily="34" charset="0"/>
              </a:rPr>
              <a:t>Loach</a:t>
            </a:r>
            <a:r>
              <a:rPr lang="es-MX" sz="3200" b="1" dirty="0">
                <a:solidFill>
                  <a:schemeClr val="bg1"/>
                </a:solidFill>
                <a:latin typeface="Caviar Dreams" panose="020B0402020204020504" pitchFamily="34" charset="0"/>
              </a:rPr>
              <a:t> en un proyecto cinematográfico dedicado a los atentados terroristas del </a:t>
            </a:r>
            <a:r>
              <a:rPr lang="es-MX" sz="3200" b="1" dirty="0" err="1">
                <a:solidFill>
                  <a:schemeClr val="bg1"/>
                </a:solidFill>
                <a:latin typeface="Caviar Dreams" panose="020B0402020204020504" pitchFamily="34" charset="0"/>
              </a:rPr>
              <a:t>World</a:t>
            </a:r>
            <a:r>
              <a:rPr lang="es-MX" sz="3200" b="1" dirty="0">
                <a:solidFill>
                  <a:schemeClr val="bg1"/>
                </a:solidFill>
                <a:latin typeface="Caviar Dreams" panose="020B0402020204020504" pitchFamily="34" charset="0"/>
              </a:rPr>
              <a:t> </a:t>
            </a:r>
            <a:r>
              <a:rPr lang="es-MX" sz="3200" b="1" dirty="0" err="1">
                <a:solidFill>
                  <a:schemeClr val="bg1"/>
                </a:solidFill>
                <a:latin typeface="Caviar Dreams" panose="020B0402020204020504" pitchFamily="34" charset="0"/>
              </a:rPr>
              <a:t>Trade</a:t>
            </a:r>
            <a:r>
              <a:rPr lang="es-MX" sz="3200" b="1" dirty="0">
                <a:solidFill>
                  <a:schemeClr val="bg1"/>
                </a:solidFill>
                <a:latin typeface="Caviar Dreams" panose="020B0402020204020504" pitchFamily="34" charset="0"/>
              </a:rPr>
              <a:t> Center de Nueva York, "11'09'01".</a:t>
            </a:r>
          </a:p>
          <a:p>
            <a:endParaRPr lang="es-MX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1623" y="574552"/>
            <a:ext cx="5253486" cy="99311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610" y="1071107"/>
            <a:ext cx="3571875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889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655606" y="2009954"/>
            <a:ext cx="5538159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solidFill>
                  <a:schemeClr val="bg1"/>
                </a:solidFill>
                <a:latin typeface="Caviar Dreams" panose="020B0402020204020504" pitchFamily="34" charset="0"/>
              </a:rPr>
              <a:t>Un año después dirigió su segundo largo metraje: "21 </a:t>
            </a:r>
            <a:r>
              <a:rPr lang="es-MX" sz="3200" b="1" dirty="0" err="1">
                <a:solidFill>
                  <a:schemeClr val="bg1"/>
                </a:solidFill>
                <a:latin typeface="Caviar Dreams" panose="020B0402020204020504" pitchFamily="34" charset="0"/>
              </a:rPr>
              <a:t>Grams</a:t>
            </a:r>
            <a:r>
              <a:rPr lang="es-MX" sz="3200" b="1" dirty="0">
                <a:solidFill>
                  <a:schemeClr val="bg1"/>
                </a:solidFill>
                <a:latin typeface="Caviar Dreams" panose="020B0402020204020504" pitchFamily="34" charset="0"/>
              </a:rPr>
              <a:t>", con Sean Penn, Benicio del Toro, Naomi Watts y Charlotte </a:t>
            </a:r>
            <a:r>
              <a:rPr lang="es-MX" sz="3200" b="1" dirty="0" err="1">
                <a:solidFill>
                  <a:schemeClr val="bg1"/>
                </a:solidFill>
                <a:latin typeface="Caviar Dreams" panose="020B0402020204020504" pitchFamily="34" charset="0"/>
              </a:rPr>
              <a:t>Gainsbourg</a:t>
            </a:r>
            <a:endParaRPr lang="es-MX" sz="3200" b="1" dirty="0">
              <a:solidFill>
                <a:schemeClr val="bg1"/>
              </a:solidFill>
              <a:latin typeface="Caviar Dreams" panose="020B0402020204020504" pitchFamily="34" charset="0"/>
            </a:endParaRPr>
          </a:p>
          <a:p>
            <a:endParaRPr lang="es-MX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43" y="859223"/>
            <a:ext cx="5253486" cy="99311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5700" y="735040"/>
            <a:ext cx="3972980" cy="5441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3149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5987" y="652188"/>
            <a:ext cx="5253486" cy="99311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5645987" y="1645298"/>
            <a:ext cx="5339751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solidFill>
                  <a:schemeClr val="bg1"/>
                </a:solidFill>
                <a:latin typeface="Caviar Dreams" panose="020B0402020204020504" pitchFamily="34" charset="0"/>
              </a:rPr>
              <a:t>En 2005 produce y dirige "Babel", escrita por Arriaga y en la que participan Brad Pitt, Cate </a:t>
            </a:r>
            <a:r>
              <a:rPr lang="es-MX" sz="3200" b="1" dirty="0" err="1">
                <a:solidFill>
                  <a:schemeClr val="bg1"/>
                </a:solidFill>
                <a:latin typeface="Caviar Dreams" panose="020B0402020204020504" pitchFamily="34" charset="0"/>
              </a:rPr>
              <a:t>Blanchett</a:t>
            </a:r>
            <a:r>
              <a:rPr lang="es-MX" sz="3200" b="1" dirty="0">
                <a:solidFill>
                  <a:schemeClr val="bg1"/>
                </a:solidFill>
                <a:latin typeface="Caviar Dreams" panose="020B0402020204020504" pitchFamily="34" charset="0"/>
              </a:rPr>
              <a:t>, Gael García Bernal y Adriana Barraza. Se alzó con la Palma de Oro en el Festival de Cannes por la misma. </a:t>
            </a:r>
          </a:p>
          <a:p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106" y="738452"/>
            <a:ext cx="3793596" cy="540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189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431319" y="2458529"/>
            <a:ext cx="670272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b="1" dirty="0">
                <a:solidFill>
                  <a:schemeClr val="bg1"/>
                </a:solidFill>
              </a:rPr>
              <a:t>En 2008 produjo "Rudo y Cursi", dirigida por Carlos </a:t>
            </a:r>
            <a:r>
              <a:rPr lang="es-MX" sz="3600" b="1" dirty="0" err="1">
                <a:solidFill>
                  <a:schemeClr val="bg1"/>
                </a:solidFill>
              </a:rPr>
              <a:t>Cuarón</a:t>
            </a:r>
            <a:r>
              <a:rPr lang="es-MX" sz="3600" b="1" dirty="0">
                <a:solidFill>
                  <a:schemeClr val="bg1"/>
                </a:solidFill>
              </a:rPr>
              <a:t> e interpretada por Gael García Bernal y Diego Luna.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938" y="1221531"/>
            <a:ext cx="5253486" cy="99311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2091" y="667742"/>
            <a:ext cx="3809886" cy="5441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978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9855" y="603269"/>
            <a:ext cx="7254815" cy="1285916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4886863" y="1889185"/>
            <a:ext cx="64008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solidFill>
                  <a:schemeClr val="bg1"/>
                </a:solidFill>
                <a:latin typeface="Caviar Dreams" panose="020B0402020204020504" pitchFamily="34" charset="0"/>
              </a:rPr>
              <a:t>En 2010 dirigió la película "</a:t>
            </a:r>
            <a:r>
              <a:rPr lang="es-MX" sz="3200" b="1" dirty="0" err="1">
                <a:solidFill>
                  <a:schemeClr val="bg1"/>
                </a:solidFill>
                <a:latin typeface="Caviar Dreams" panose="020B0402020204020504" pitchFamily="34" charset="0"/>
              </a:rPr>
              <a:t>Biutiful</a:t>
            </a:r>
            <a:r>
              <a:rPr lang="es-MX" sz="3200" b="1" dirty="0">
                <a:solidFill>
                  <a:schemeClr val="bg1"/>
                </a:solidFill>
                <a:latin typeface="Caviar Dreams" panose="020B0402020204020504" pitchFamily="34" charset="0"/>
              </a:rPr>
              <a:t>" interpretada por el español Javier </a:t>
            </a:r>
            <a:r>
              <a:rPr lang="es-MX" sz="3200" b="1" dirty="0" err="1">
                <a:solidFill>
                  <a:schemeClr val="bg1"/>
                </a:solidFill>
                <a:latin typeface="Caviar Dreams" panose="020B0402020204020504" pitchFamily="34" charset="0"/>
              </a:rPr>
              <a:t>Bardem</a:t>
            </a:r>
            <a:r>
              <a:rPr lang="es-MX" sz="3200" b="1" dirty="0">
                <a:solidFill>
                  <a:schemeClr val="bg1"/>
                </a:solidFill>
                <a:latin typeface="Caviar Dreams" panose="020B0402020204020504" pitchFamily="34" charset="0"/>
              </a:rPr>
              <a:t> y que fue premiada en Cannes, en el 17 de mayo de ese mismo año con el premio a Mejor Actor.</a:t>
            </a:r>
          </a:p>
          <a:p>
            <a:endParaRPr lang="es-MX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222" y="715992"/>
            <a:ext cx="3784811" cy="5408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3145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308" y="456619"/>
            <a:ext cx="7254815" cy="1285916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01923" y="1311216"/>
            <a:ext cx="7099540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solidFill>
                  <a:schemeClr val="bg1"/>
                </a:solidFill>
                <a:latin typeface="Caviar Dreams" panose="020B0402020204020504" pitchFamily="34" charset="0"/>
              </a:rPr>
              <a:t> </a:t>
            </a:r>
          </a:p>
          <a:p>
            <a:pPr algn="ctr"/>
            <a:r>
              <a:rPr lang="es-MX" sz="3200" b="1" dirty="0">
                <a:solidFill>
                  <a:schemeClr val="bg1"/>
                </a:solidFill>
                <a:latin typeface="Caviar Dreams" panose="020B0402020204020504" pitchFamily="34" charset="0"/>
              </a:rPr>
              <a:t>Fue seleccionada por la Academia de Artes y Ciencias Cinematográficas de México para competir en la 83 entrega del Oscar y a los Globos de Oro en la categoría de Mejor Película Extranjera.</a:t>
            </a:r>
          </a:p>
          <a:p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8510" y="997288"/>
            <a:ext cx="3467100" cy="462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3803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427" y="168839"/>
            <a:ext cx="7254815" cy="1285916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759125" y="1368491"/>
            <a:ext cx="1048972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solidFill>
                  <a:schemeClr val="bg1"/>
                </a:solidFill>
                <a:latin typeface="Caviar Dreams" panose="020B0402020204020504" pitchFamily="34" charset="0"/>
              </a:rPr>
              <a:t>En 2014 estrenó </a:t>
            </a:r>
            <a:r>
              <a:rPr lang="es-MX" sz="3200" b="1" dirty="0" err="1">
                <a:solidFill>
                  <a:schemeClr val="bg1"/>
                </a:solidFill>
                <a:latin typeface="Caviar Dreams" panose="020B0402020204020504" pitchFamily="34" charset="0"/>
              </a:rPr>
              <a:t>Birdman</a:t>
            </a:r>
            <a:r>
              <a:rPr lang="es-MX" sz="3200" b="1" dirty="0">
                <a:solidFill>
                  <a:schemeClr val="bg1"/>
                </a:solidFill>
                <a:latin typeface="Caviar Dreams" panose="020B0402020204020504" pitchFamily="34" charset="0"/>
              </a:rPr>
              <a:t> durante el Festival Internacional de Cine de Venecia. Recibió múltiples premios y nominaciones.</a:t>
            </a:r>
          </a:p>
          <a:p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360" y="3085753"/>
            <a:ext cx="6191250" cy="311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6825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776377" y="2147977"/>
            <a:ext cx="6133381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solidFill>
                  <a:schemeClr val="bg1"/>
                </a:solidFill>
              </a:rPr>
              <a:t>El 22 de febrero de 2015, en la 87 entrega de los premios Oscar, culminó su ciclo de premios con tres estatuillas siendo éstas Mejor Película, Mejor Director y Mejor Guion Original.</a:t>
            </a:r>
          </a:p>
          <a:p>
            <a:endParaRPr lang="es-MX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426" y="712303"/>
            <a:ext cx="7254815" cy="1285916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4090" y="1733909"/>
            <a:ext cx="3775644" cy="3847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0161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245" y="237850"/>
            <a:ext cx="7254815" cy="1285916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5270731" y="1523766"/>
            <a:ext cx="642668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solidFill>
                  <a:schemeClr val="bg1"/>
                </a:solidFill>
                <a:latin typeface="Caviar Dreams" panose="020B0402020204020504" pitchFamily="34" charset="0"/>
              </a:rPr>
              <a:t>Al año siguiente, en la 88 edición, vuelve a erigirse como el Mejor Director por "</a:t>
            </a:r>
            <a:r>
              <a:rPr lang="es-MX" sz="3200" b="1" dirty="0" err="1">
                <a:solidFill>
                  <a:schemeClr val="bg1"/>
                </a:solidFill>
                <a:latin typeface="Caviar Dreams" panose="020B0402020204020504" pitchFamily="34" charset="0"/>
              </a:rPr>
              <a:t>The</a:t>
            </a:r>
            <a:r>
              <a:rPr lang="es-MX" sz="3200" b="1" dirty="0">
                <a:solidFill>
                  <a:schemeClr val="bg1"/>
                </a:solidFill>
                <a:latin typeface="Caviar Dreams" panose="020B0402020204020504" pitchFamily="34" charset="0"/>
              </a:rPr>
              <a:t> </a:t>
            </a:r>
            <a:r>
              <a:rPr lang="es-MX" sz="3200" b="1" dirty="0" err="1">
                <a:solidFill>
                  <a:schemeClr val="bg1"/>
                </a:solidFill>
                <a:latin typeface="Caviar Dreams" panose="020B0402020204020504" pitchFamily="34" charset="0"/>
              </a:rPr>
              <a:t>Revenant</a:t>
            </a:r>
            <a:r>
              <a:rPr lang="es-MX" sz="3200" b="1" dirty="0">
                <a:solidFill>
                  <a:schemeClr val="bg1"/>
                </a:solidFill>
                <a:latin typeface="Caviar Dreams" panose="020B0402020204020504" pitchFamily="34" charset="0"/>
              </a:rPr>
              <a:t>", cinta que también le dio su tercera estatuilla consecutiva al cinefotógrafo Emmanuel "El Chivo" </a:t>
            </a:r>
            <a:r>
              <a:rPr lang="es-MX" sz="3200" b="1" dirty="0" err="1">
                <a:solidFill>
                  <a:schemeClr val="bg1"/>
                </a:solidFill>
                <a:latin typeface="Caviar Dreams" panose="020B0402020204020504" pitchFamily="34" charset="0"/>
              </a:rPr>
              <a:t>Lubezki</a:t>
            </a:r>
            <a:r>
              <a:rPr lang="es-MX" sz="3200" b="1" dirty="0">
                <a:solidFill>
                  <a:schemeClr val="bg1"/>
                </a:solidFill>
                <a:latin typeface="Caviar Dreams" panose="020B0402020204020504" pitchFamily="34" charset="0"/>
              </a:rPr>
              <a:t> y su primera a Leonardo DiCaprio como Mejor Actor.</a:t>
            </a:r>
          </a:p>
          <a:p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764" y="1630392"/>
            <a:ext cx="4056277" cy="4106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2663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12885" y="1774612"/>
            <a:ext cx="16251090" cy="2880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28614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451</Words>
  <Application>Microsoft Office PowerPoint</Application>
  <PresentationFormat>Panorámica</PresentationFormat>
  <Paragraphs>21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Caviar Dreams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Alejandro Sansores</dc:creator>
  <cp:lastModifiedBy>Alejandro Sansores</cp:lastModifiedBy>
  <cp:revision>5</cp:revision>
  <dcterms:created xsi:type="dcterms:W3CDTF">2020-05-20T22:47:46Z</dcterms:created>
  <dcterms:modified xsi:type="dcterms:W3CDTF">2020-05-20T23:23:57Z</dcterms:modified>
</cp:coreProperties>
</file>