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6462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250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715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337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361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931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222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4736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283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502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750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7834D-E6DA-4487-AFD5-60C8CBB05630}" type="datetimeFigureOut">
              <a:rPr lang="es-MX" smtClean="0"/>
              <a:t>23/03/2020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E2699-A815-4303-9B1F-764114FC989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612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inthaus.es/la-historia-la-rotativa/" TargetMode="External"/><Relationship Id="rId5" Type="http://schemas.openxmlformats.org/officeDocument/2006/relationships/hyperlink" Target="https://aniversario.eluniversal.com.mx/las-rotativas-de-el-universal-estruendosas-maquinas-de-acero/" TargetMode="External"/><Relationship Id="rId4" Type="http://schemas.openxmlformats.org/officeDocument/2006/relationships/hyperlink" Target="http://heca.mx/la-historia-de-las-artes-grafica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441" y="2122098"/>
            <a:ext cx="5475973" cy="39305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71" y="359432"/>
            <a:ext cx="10674541" cy="189206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44469" y="2100657"/>
            <a:ext cx="6239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Caviar Dreams" panose="020B0402020204020504" pitchFamily="34" charset="0"/>
              </a:rPr>
              <a:t>Desarrollo y Legislación de los Medios de Comunicación</a:t>
            </a:r>
            <a:endParaRPr lang="es-MX" sz="2400" b="1" dirty="0">
              <a:solidFill>
                <a:schemeClr val="bg1"/>
              </a:solidFill>
              <a:latin typeface="Caviar Dreams" panose="020B04020202040205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23118" y="3545157"/>
            <a:ext cx="52466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u="sng" dirty="0" smtClean="0">
                <a:solidFill>
                  <a:schemeClr val="bg1"/>
                </a:solidFill>
                <a:latin typeface="Caviar Dreams" panose="020B0402020204020504" pitchFamily="34" charset="0"/>
              </a:rPr>
              <a:t>Balmes Armenta Mitchell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b="1" u="sng" dirty="0">
              <a:solidFill>
                <a:schemeClr val="bg1"/>
              </a:solidFill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u="sng" dirty="0" smtClean="0">
                <a:solidFill>
                  <a:schemeClr val="bg1"/>
                </a:solidFill>
                <a:latin typeface="Caviar Dreams" panose="020B0402020204020504" pitchFamily="34" charset="0"/>
              </a:rPr>
              <a:t>Sansores Sánchez Alejandro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b="1" u="sng" dirty="0">
              <a:solidFill>
                <a:schemeClr val="bg1"/>
              </a:solidFill>
              <a:latin typeface="Caviar Dreams" panose="020B04020202040205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u="sng" dirty="0" smtClean="0">
                <a:solidFill>
                  <a:schemeClr val="bg1"/>
                </a:solidFill>
                <a:latin typeface="Caviar Dreams" panose="020B0402020204020504" pitchFamily="34" charset="0"/>
              </a:rPr>
              <a:t>Vázquez Alcántara Eliuh Salvador</a:t>
            </a:r>
            <a:endParaRPr lang="es-MX" sz="2400" b="1" u="sng" dirty="0">
              <a:solidFill>
                <a:schemeClr val="bg1"/>
              </a:solidFill>
              <a:latin typeface="Caviar Dreams" panose="020B04020202040205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25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91" y="112142"/>
            <a:ext cx="11287692" cy="20007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80" y="-505975"/>
            <a:ext cx="5169887" cy="859349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5303905" y="1723462"/>
            <a:ext cx="653396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Una maquina rotativa es un dispositivo de impresión en la que las imágenes a imprimir se curvan sobre un cilindro, la impresión puede efectuarse sobre papel, cartón, plástico, entre otros, mediante un rollo continuo.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3733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11" y="543766"/>
            <a:ext cx="2949627" cy="42129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633" y="4675430"/>
            <a:ext cx="10058400" cy="178285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343018" y="543766"/>
            <a:ext cx="635775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Nacido el 12 de septiembre en New York, Richard  </a:t>
            </a:r>
            <a:r>
              <a:rPr lang="es-MX" sz="3200" dirty="0" err="1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March</a:t>
            </a:r>
            <a:r>
              <a:rPr lang="es-MX" sz="32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</a:t>
            </a:r>
            <a:r>
              <a:rPr lang="es-MX" sz="3200" dirty="0" err="1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Hoe</a:t>
            </a:r>
            <a:r>
              <a:rPr lang="es-MX" sz="32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, junto a sus hermanos fundó una fabrica dedicada a la producción de maquinas de impresión en la misma ciudad. A pesar de que hubo intentos antes y después se le conoce a </a:t>
            </a:r>
            <a:r>
              <a:rPr lang="es-MX" sz="3200" dirty="0" err="1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Hoe</a:t>
            </a:r>
            <a:r>
              <a:rPr lang="es-MX" sz="32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como el  padre de las maquinas rotativas quien la patentó en 1843.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29972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42" y="-189699"/>
            <a:ext cx="10058400" cy="17828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8256" l="0" r="100000">
                        <a14:foregroundMark x1="95563" y1="81977" x2="95563" y2="81977"/>
                        <a14:backgroundMark x1="95904" y1="59302" x2="95904" y2="59302"/>
                        <a14:backgroundMark x1="96928" y1="65116" x2="96928" y2="65116"/>
                        <a14:backgroundMark x1="90102" y1="94186" x2="90102" y2="94186"/>
                        <a14:backgroundMark x1="1706" y1="47093" x2="1706" y2="47093"/>
                        <a14:backgroundMark x1="3413" y1="45349" x2="3413" y2="45349"/>
                        <a14:backgroundMark x1="2389" y1="54651" x2="2389" y2="54651"/>
                        <a14:backgroundMark x1="29693" y1="24419" x2="29693" y2="24419"/>
                        <a14:backgroundMark x1="32082" y1="22093" x2="32082" y2="22093"/>
                        <a14:backgroundMark x1="68259" y1="32558" x2="68259" y2="32558"/>
                        <a14:backgroundMark x1="60751" y1="38953" x2="60751" y2="38953"/>
                        <a14:backgroundMark x1="75085" y1="29651" x2="75085" y2="29651"/>
                        <a14:backgroundMark x1="68259" y1="46512" x2="68259" y2="46512"/>
                        <a14:backgroundMark x1="75427" y1="43605" x2="75427" y2="43605"/>
                        <a14:backgroundMark x1="66553" y1="52907" x2="66553" y2="52907"/>
                        <a14:backgroundMark x1="86689" y1="59302" x2="86689" y2="59302"/>
                        <a14:backgroundMark x1="86689" y1="41279" x2="86689" y2="41279"/>
                        <a14:backgroundMark x1="29010" y1="39535" x2="29010" y2="39535"/>
                        <a14:backgroundMark x1="28669" y1="70349" x2="28669" y2="70349"/>
                        <a14:backgroundMark x1="28669" y1="57558" x2="28669" y2="575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7960" y="2050880"/>
            <a:ext cx="4003829" cy="370382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12560" y="1686895"/>
            <a:ext cx="70755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Aprovechando el ingenio y el negocio familiar, elaboro esta maquina para mejorar los sistemas de impresión disponibles en esa época. </a:t>
            </a:r>
            <a:r>
              <a:rPr lang="es-MX" sz="3200" dirty="0" err="1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Hoe</a:t>
            </a:r>
            <a:r>
              <a:rPr lang="es-MX" sz="32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inventó en 1846 la prensa rotativa tipográfica lo cual fue una revolución de los procesos de impresión y sustituyó a la prensa plana.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07446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62" y="-83797"/>
            <a:ext cx="10058400" cy="17828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832">
                        <a14:backgroundMark x1="42353" y1="1493" x2="42353" y2="1493"/>
                        <a14:backgroundMark x1="37983" y1="746" x2="37983" y2="746"/>
                        <a14:backgroundMark x1="32773" y1="1119" x2="32773" y2="1119"/>
                        <a14:backgroundMark x1="26218" y1="1119" x2="26218" y2="1119"/>
                        <a14:backgroundMark x1="31092" y1="746" x2="31092" y2="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64" y="3669892"/>
            <a:ext cx="6247707" cy="291206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14904" y="1465721"/>
            <a:ext cx="11352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La maquina rotativa revolucionó el mercado gracias a que este tipo de prensa utilizaba el papel continuo de un rollo y no pliego por pliego como </a:t>
            </a:r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las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514904" y="3069562"/>
            <a:ext cx="7093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maquinas predecesoras, lo </a:t>
            </a:r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que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514904" y="3553924"/>
            <a:ext cx="55574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aminoro tiempos y costos que significó el cambio mas grande de la industria en ese tiempo.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9951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283" y="112142"/>
            <a:ext cx="10058400" cy="17828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665" y="716861"/>
            <a:ext cx="4909457" cy="5260371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740805" y="2056019"/>
            <a:ext cx="5126223" cy="402454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Un rollo continuo</a:t>
            </a:r>
          </a:p>
          <a:p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Impresión por ambos lados</a:t>
            </a:r>
          </a:p>
          <a:p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Maquina cortadora y dobladora</a:t>
            </a:r>
          </a:p>
          <a:p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Reducción de costos </a:t>
            </a:r>
          </a:p>
          <a:p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Reducción de tiempos</a:t>
            </a:r>
            <a:endParaRPr lang="es-MX" sz="3600" dirty="0">
              <a:solidFill>
                <a:schemeClr val="accent5">
                  <a:lumMod val="75000"/>
                </a:schemeClr>
              </a:solidFill>
              <a:latin typeface="Caviar Dreams" panose="020B04020202040205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561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58" y="4799102"/>
            <a:ext cx="10058400" cy="17828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97" y="683688"/>
            <a:ext cx="5893596" cy="4034901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241541" y="510550"/>
            <a:ext cx="5064330" cy="567299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42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El primer periódico impreso con este método fue el </a:t>
            </a:r>
            <a:r>
              <a:rPr lang="es-MX" sz="4200" dirty="0" err="1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Philadelphia</a:t>
            </a:r>
            <a:r>
              <a:rPr lang="es-MX" sz="42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</a:t>
            </a:r>
            <a:r>
              <a:rPr lang="es-MX" sz="4200" dirty="0" err="1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Public</a:t>
            </a:r>
            <a:r>
              <a:rPr lang="es-MX" sz="42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</a:t>
            </a:r>
            <a:r>
              <a:rPr lang="es-MX" sz="4200" dirty="0" err="1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Ledger</a:t>
            </a:r>
            <a:r>
              <a:rPr lang="es-MX" sz="42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en 1847 y produjo 8,000 hojas por hora.</a:t>
            </a:r>
          </a:p>
          <a:p>
            <a:pPr algn="ctr"/>
            <a:endParaRPr lang="es-MX" sz="4200" dirty="0" smtClean="0">
              <a:solidFill>
                <a:schemeClr val="accent5">
                  <a:lumMod val="75000"/>
                </a:schemeClr>
              </a:solidFill>
              <a:latin typeface="Caviar Dreams" panose="020B0402020204020504" pitchFamily="34" charset="0"/>
            </a:endParaRPr>
          </a:p>
          <a:p>
            <a:pPr algn="ctr"/>
            <a:r>
              <a:rPr lang="es-MX" sz="42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William </a:t>
            </a:r>
            <a:r>
              <a:rPr lang="es-MX" sz="4200" dirty="0" err="1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Nicholson</a:t>
            </a:r>
            <a:r>
              <a:rPr lang="es-MX" sz="42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presentó una patente en 1790 para una prensa rotativa.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6653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91286" y="1941665"/>
            <a:ext cx="106583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sz="36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La compañía de </a:t>
            </a:r>
            <a:r>
              <a:rPr lang="es-MX" sz="3600" dirty="0" err="1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Hoe</a:t>
            </a:r>
            <a:r>
              <a:rPr lang="es-MX" sz="36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 fue haciendo mejoras como la utilización de varios cilindros, cortadoras y la impresión a doble cara que llevó a la creación de 18,000 periódicos de 8 páginas por hora</a:t>
            </a:r>
            <a:r>
              <a:rPr lang="es-MX" sz="3600" dirty="0" smtClean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MX" sz="3600" dirty="0">
              <a:solidFill>
                <a:schemeClr val="accent5">
                  <a:lumMod val="75000"/>
                </a:schemeClr>
              </a:solidFill>
              <a:latin typeface="Caviar Dreams" panose="020B04020202040205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MX" sz="3600" dirty="0">
                <a:solidFill>
                  <a:schemeClr val="accent5">
                    <a:lumMod val="75000"/>
                  </a:schemeClr>
                </a:solidFill>
                <a:latin typeface="Caviar Dreams" panose="020B0402020204020504" pitchFamily="34" charset="0"/>
              </a:rPr>
              <a:t>En 1893 se consiguió fabricar la primer rotativa en color.</a:t>
            </a: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24" y="78301"/>
            <a:ext cx="10058400" cy="178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82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o marco 1"/>
          <p:cNvSpPr/>
          <p:nvPr/>
        </p:nvSpPr>
        <p:spPr>
          <a:xfrm>
            <a:off x="241541" y="112142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3" name="Medio marco 2"/>
          <p:cNvSpPr/>
          <p:nvPr/>
        </p:nvSpPr>
        <p:spPr>
          <a:xfrm rot="10800000">
            <a:off x="241541" y="273169"/>
            <a:ext cx="11757802" cy="6469811"/>
          </a:xfrm>
          <a:prstGeom prst="halfFrame">
            <a:avLst>
              <a:gd name="adj1" fmla="val 2042"/>
              <a:gd name="adj2" fmla="val 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39" y="355782"/>
            <a:ext cx="10058400" cy="1782851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715992" y="2221247"/>
            <a:ext cx="11404121" cy="35417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3600" dirty="0" smtClean="0">
                <a:hlinkClick r:id="rId4"/>
              </a:rPr>
              <a:t>http://heca.mx/la-historia-de-las-artes-graficas.html</a:t>
            </a:r>
            <a:endParaRPr lang="es-MX" sz="3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MX" sz="3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3600" dirty="0" smtClean="0">
                <a:hlinkClick r:id="rId5"/>
              </a:rPr>
              <a:t>https://aniversario.eluniversal.com.mx/las-rotativas-de-el-universal-estruendosas-maquinas-de-acero/</a:t>
            </a:r>
            <a:endParaRPr lang="es-MX" sz="3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MX" sz="3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3600" dirty="0" smtClean="0">
                <a:hlinkClick r:id="rId6"/>
              </a:rPr>
              <a:t>http://www.printhaus.es/la-historia-la-rotativa/</a:t>
            </a:r>
            <a:endParaRPr lang="es-MX" sz="3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MX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MX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MX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18011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321</Words>
  <Application>Microsoft Office PowerPoint</Application>
  <PresentationFormat>Panorámica</PresentationFormat>
  <Paragraphs>30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Caviar Dreams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Alejandro Sansores</dc:creator>
  <cp:lastModifiedBy>Alejandro Sansores</cp:lastModifiedBy>
  <cp:revision>7</cp:revision>
  <dcterms:created xsi:type="dcterms:W3CDTF">2020-03-23T21:57:56Z</dcterms:created>
  <dcterms:modified xsi:type="dcterms:W3CDTF">2020-03-23T23:16:36Z</dcterms:modified>
</cp:coreProperties>
</file>